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70" r:id="rId15"/>
    <p:sldId id="349" r:id="rId16"/>
    <p:sldId id="328" r:id="rId17"/>
    <p:sldId id="372" r:id="rId18"/>
    <p:sldId id="363" r:id="rId19"/>
    <p:sldId id="326" r:id="rId20"/>
    <p:sldId id="356" r:id="rId21"/>
    <p:sldId id="350" r:id="rId22"/>
    <p:sldId id="322" r:id="rId23"/>
    <p:sldId id="323" r:id="rId24"/>
    <p:sldId id="324" r:id="rId25"/>
    <p:sldId id="365" r:id="rId26"/>
    <p:sldId id="362" r:id="rId27"/>
    <p:sldId id="366" r:id="rId28"/>
    <p:sldId id="371" r:id="rId29"/>
    <p:sldId id="368" r:id="rId30"/>
    <p:sldId id="369" r:id="rId31"/>
    <p:sldId id="367" r:id="rId32"/>
    <p:sldId id="329" r:id="rId33"/>
    <p:sldId id="364" r:id="rId34"/>
    <p:sldId id="330" r:id="rId35"/>
    <p:sldId id="358" r:id="rId36"/>
    <p:sldId id="361" r:id="rId37"/>
    <p:sldId id="339" r:id="rId38"/>
    <p:sldId id="340" r:id="rId39"/>
    <p:sldId id="331" r:id="rId40"/>
    <p:sldId id="334" r:id="rId41"/>
    <p:sldId id="338" r:id="rId42"/>
    <p:sldId id="343" r:id="rId43"/>
    <p:sldId id="344" r:id="rId44"/>
    <p:sldId id="351" r:id="rId45"/>
    <p:sldId id="354" r:id="rId46"/>
    <p:sldId id="357" r:id="rId47"/>
    <p:sldId id="360" r:id="rId48"/>
    <p:sldId id="359" r:id="rId49"/>
    <p:sldId id="352" r:id="rId50"/>
    <p:sldId id="353" r:id="rId51"/>
    <p:sldId id="336" r:id="rId52"/>
    <p:sldId id="337" r:id="rId53"/>
    <p:sldId id="317" r:id="rId54"/>
    <p:sldId id="318" r:id="rId55"/>
    <p:sldId id="311" r:id="rId56"/>
    <p:sldId id="309" r:id="rId57"/>
    <p:sldId id="310" r:id="rId58"/>
    <p:sldId id="308" r:id="rId59"/>
    <p:sldId id="307" r:id="rId60"/>
    <p:sldId id="299" r:id="rId61"/>
    <p:sldId id="306" r:id="rId62"/>
    <p:sldId id="300" r:id="rId63"/>
    <p:sldId id="305" r:id="rId64"/>
    <p:sldId id="301" r:id="rId65"/>
    <p:sldId id="285" r:id="rId66"/>
    <p:sldId id="287" r:id="rId67"/>
    <p:sldId id="294" r:id="rId68"/>
    <p:sldId id="289" r:id="rId69"/>
    <p:sldId id="293" r:id="rId70"/>
    <p:sldId id="295" r:id="rId71"/>
    <p:sldId id="298" r:id="rId72"/>
    <p:sldId id="292" r:id="rId73"/>
    <p:sldId id="291" r:id="rId74"/>
    <p:sldId id="314" r:id="rId75"/>
    <p:sldId id="304" r:id="rId76"/>
    <p:sldId id="283" r:id="rId77"/>
    <p:sldId id="284" r:id="rId78"/>
    <p:sldId id="288" r:id="rId79"/>
    <p:sldId id="276" r:id="rId80"/>
    <p:sldId id="279" r:id="rId81"/>
    <p:sldId id="278" r:id="rId82"/>
    <p:sldId id="280" r:id="rId83"/>
    <p:sldId id="282" r:id="rId84"/>
    <p:sldId id="268" r:id="rId85"/>
    <p:sldId id="267" r:id="rId86"/>
    <p:sldId id="266" r:id="rId87"/>
    <p:sldId id="265" r:id="rId88"/>
    <p:sldId id="258" r:id="rId89"/>
    <p:sldId id="263" r:id="rId90"/>
    <p:sldId id="264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jpe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jpeg"/><Relationship Id="rId5" Type="http://schemas.openxmlformats.org/officeDocument/2006/relationships/image" Target="../media/image207.jpeg"/><Relationship Id="rId4" Type="http://schemas.openxmlformats.org/officeDocument/2006/relationships/image" Target="../media/image20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7" Type="http://schemas.openxmlformats.org/officeDocument/2006/relationships/image" Target="../media/image2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2.jpeg"/><Relationship Id="rId5" Type="http://schemas.openxmlformats.org/officeDocument/2006/relationships/image" Target="../media/image211.jpeg"/><Relationship Id="rId4" Type="http://schemas.openxmlformats.org/officeDocument/2006/relationships/image" Target="../media/image21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27.png"/><Relationship Id="rId4" Type="http://schemas.openxmlformats.org/officeDocument/2006/relationships/image" Target="../media/image20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12" Type="http://schemas.openxmlformats.org/officeDocument/2006/relationships/image" Target="../media/image271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11" Type="http://schemas.openxmlformats.org/officeDocument/2006/relationships/image" Target="../media/image235.png"/><Relationship Id="rId5" Type="http://schemas.openxmlformats.org/officeDocument/2006/relationships/image" Target="../media/image265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9.png"/><Relationship Id="rId18" Type="http://schemas.openxmlformats.org/officeDocument/2006/relationships/image" Target="../media/image294.png"/><Relationship Id="rId26" Type="http://schemas.openxmlformats.org/officeDocument/2006/relationships/image" Target="../media/image263.png"/><Relationship Id="rId39" Type="http://schemas.openxmlformats.org/officeDocument/2006/relationships/image" Target="../media/image314.png"/><Relationship Id="rId21" Type="http://schemas.openxmlformats.org/officeDocument/2006/relationships/image" Target="../media/image297.png"/><Relationship Id="rId34" Type="http://schemas.openxmlformats.org/officeDocument/2006/relationships/image" Target="../media/image309.png"/><Relationship Id="rId42" Type="http://schemas.openxmlformats.org/officeDocument/2006/relationships/image" Target="../media/image317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6" Type="http://schemas.openxmlformats.org/officeDocument/2006/relationships/image" Target="../media/image292.png"/><Relationship Id="rId29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24" Type="http://schemas.openxmlformats.org/officeDocument/2006/relationships/image" Target="../media/image300.png"/><Relationship Id="rId32" Type="http://schemas.openxmlformats.org/officeDocument/2006/relationships/image" Target="../media/image307.png"/><Relationship Id="rId37" Type="http://schemas.openxmlformats.org/officeDocument/2006/relationships/image" Target="../media/image312.png"/><Relationship Id="rId40" Type="http://schemas.openxmlformats.org/officeDocument/2006/relationships/image" Target="../media/image315.png"/><Relationship Id="rId45" Type="http://schemas.openxmlformats.org/officeDocument/2006/relationships/image" Target="../media/image320.png"/><Relationship Id="rId5" Type="http://schemas.openxmlformats.org/officeDocument/2006/relationships/image" Target="../media/image281.png"/><Relationship Id="rId15" Type="http://schemas.openxmlformats.org/officeDocument/2006/relationships/image" Target="../media/image291.png"/><Relationship Id="rId23" Type="http://schemas.openxmlformats.org/officeDocument/2006/relationships/image" Target="../media/image299.png"/><Relationship Id="rId28" Type="http://schemas.openxmlformats.org/officeDocument/2006/relationships/image" Target="../media/image303.png"/><Relationship Id="rId36" Type="http://schemas.openxmlformats.org/officeDocument/2006/relationships/image" Target="../media/image311.png"/><Relationship Id="rId10" Type="http://schemas.openxmlformats.org/officeDocument/2006/relationships/image" Target="../media/image286.png"/><Relationship Id="rId19" Type="http://schemas.openxmlformats.org/officeDocument/2006/relationships/image" Target="../media/image295.png"/><Relationship Id="rId31" Type="http://schemas.openxmlformats.org/officeDocument/2006/relationships/image" Target="../media/image306.png"/><Relationship Id="rId44" Type="http://schemas.openxmlformats.org/officeDocument/2006/relationships/image" Target="../media/image319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Relationship Id="rId22" Type="http://schemas.openxmlformats.org/officeDocument/2006/relationships/image" Target="../media/image298.png"/><Relationship Id="rId27" Type="http://schemas.openxmlformats.org/officeDocument/2006/relationships/image" Target="../media/image302.png"/><Relationship Id="rId30" Type="http://schemas.openxmlformats.org/officeDocument/2006/relationships/image" Target="../media/image305.png"/><Relationship Id="rId35" Type="http://schemas.openxmlformats.org/officeDocument/2006/relationships/image" Target="../media/image310.png"/><Relationship Id="rId43" Type="http://schemas.openxmlformats.org/officeDocument/2006/relationships/image" Target="../media/image318.png"/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5" Type="http://schemas.openxmlformats.org/officeDocument/2006/relationships/image" Target="../media/image301.png"/><Relationship Id="rId33" Type="http://schemas.openxmlformats.org/officeDocument/2006/relationships/image" Target="../media/image308.png"/><Relationship Id="rId38" Type="http://schemas.openxmlformats.org/officeDocument/2006/relationships/image" Target="../media/image313.png"/><Relationship Id="rId46" Type="http://schemas.openxmlformats.org/officeDocument/2006/relationships/image" Target="../media/image321.png"/><Relationship Id="rId20" Type="http://schemas.openxmlformats.org/officeDocument/2006/relationships/image" Target="../media/image296.png"/><Relationship Id="rId41" Type="http://schemas.openxmlformats.org/officeDocument/2006/relationships/image" Target="../media/image3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18" Type="http://schemas.openxmlformats.org/officeDocument/2006/relationships/image" Target="../media/image33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17" Type="http://schemas.openxmlformats.org/officeDocument/2006/relationships/image" Target="../media/image337.png"/><Relationship Id="rId2" Type="http://schemas.openxmlformats.org/officeDocument/2006/relationships/image" Target="../media/image322.png"/><Relationship Id="rId16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5" Type="http://schemas.openxmlformats.org/officeDocument/2006/relationships/image" Target="../media/image33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6.png"/><Relationship Id="rId18" Type="http://schemas.openxmlformats.org/officeDocument/2006/relationships/image" Target="../media/image351.png"/><Relationship Id="rId3" Type="http://schemas.openxmlformats.org/officeDocument/2006/relationships/image" Target="../media/image263.png"/><Relationship Id="rId21" Type="http://schemas.openxmlformats.org/officeDocument/2006/relationships/image" Target="../media/image354.png"/><Relationship Id="rId7" Type="http://schemas.openxmlformats.org/officeDocument/2006/relationships/image" Target="../media/image340.png"/><Relationship Id="rId12" Type="http://schemas.openxmlformats.org/officeDocument/2006/relationships/image" Target="../media/image345.png"/><Relationship Id="rId17" Type="http://schemas.openxmlformats.org/officeDocument/2006/relationships/image" Target="../media/image350.png"/><Relationship Id="rId2" Type="http://schemas.openxmlformats.org/officeDocument/2006/relationships/image" Target="../media/image301.png"/><Relationship Id="rId16" Type="http://schemas.openxmlformats.org/officeDocument/2006/relationships/image" Target="../media/image349.png"/><Relationship Id="rId20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5" Type="http://schemas.openxmlformats.org/officeDocument/2006/relationships/image" Target="../media/image303.png"/><Relationship Id="rId15" Type="http://schemas.openxmlformats.org/officeDocument/2006/relationships/image" Target="../media/image348.png"/><Relationship Id="rId10" Type="http://schemas.openxmlformats.org/officeDocument/2006/relationships/image" Target="../media/image343.png"/><Relationship Id="rId19" Type="http://schemas.openxmlformats.org/officeDocument/2006/relationships/image" Target="../media/image352.png"/><Relationship Id="rId4" Type="http://schemas.openxmlformats.org/officeDocument/2006/relationships/image" Target="../media/image302.png"/><Relationship Id="rId9" Type="http://schemas.openxmlformats.org/officeDocument/2006/relationships/image" Target="../media/image342.png"/><Relationship Id="rId14" Type="http://schemas.openxmlformats.org/officeDocument/2006/relationships/image" Target="../media/image34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4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12" Type="http://schemas.openxmlformats.org/officeDocument/2006/relationships/image" Target="../media/image363.png"/><Relationship Id="rId17" Type="http://schemas.openxmlformats.org/officeDocument/2006/relationships/image" Target="../media/image368.png"/><Relationship Id="rId2" Type="http://schemas.openxmlformats.org/officeDocument/2006/relationships/image" Target="../media/image355.png"/><Relationship Id="rId16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9.png"/><Relationship Id="rId11" Type="http://schemas.openxmlformats.org/officeDocument/2006/relationships/image" Target="../media/image303.png"/><Relationship Id="rId5" Type="http://schemas.openxmlformats.org/officeDocument/2006/relationships/image" Target="../media/image358.png"/><Relationship Id="rId15" Type="http://schemas.openxmlformats.org/officeDocument/2006/relationships/image" Target="../media/image366.png"/><Relationship Id="rId10" Type="http://schemas.openxmlformats.org/officeDocument/2006/relationships/image" Target="../media/image302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Relationship Id="rId14" Type="http://schemas.openxmlformats.org/officeDocument/2006/relationships/image" Target="../media/image36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70.png"/><Relationship Id="rId7" Type="http://schemas.openxmlformats.org/officeDocument/2006/relationships/image" Target="../media/image373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5.png"/><Relationship Id="rId18" Type="http://schemas.openxmlformats.org/officeDocument/2006/relationships/image" Target="../media/image390.png"/><Relationship Id="rId26" Type="http://schemas.openxmlformats.org/officeDocument/2006/relationships/image" Target="../media/image398.png"/><Relationship Id="rId39" Type="http://schemas.openxmlformats.org/officeDocument/2006/relationships/image" Target="../media/image365.png"/><Relationship Id="rId21" Type="http://schemas.openxmlformats.org/officeDocument/2006/relationships/image" Target="../media/image393.png"/><Relationship Id="rId34" Type="http://schemas.openxmlformats.org/officeDocument/2006/relationships/image" Target="../media/image406.png"/><Relationship Id="rId42" Type="http://schemas.openxmlformats.org/officeDocument/2006/relationships/image" Target="../media/image413.png"/><Relationship Id="rId7" Type="http://schemas.openxmlformats.org/officeDocument/2006/relationships/image" Target="../media/image379.png"/><Relationship Id="rId2" Type="http://schemas.openxmlformats.org/officeDocument/2006/relationships/image" Target="../media/image374.png"/><Relationship Id="rId16" Type="http://schemas.openxmlformats.org/officeDocument/2006/relationships/image" Target="../media/image388.png"/><Relationship Id="rId20" Type="http://schemas.openxmlformats.org/officeDocument/2006/relationships/image" Target="../media/image392.png"/><Relationship Id="rId29" Type="http://schemas.openxmlformats.org/officeDocument/2006/relationships/image" Target="../media/image401.png"/><Relationship Id="rId41" Type="http://schemas.openxmlformats.org/officeDocument/2006/relationships/image" Target="../media/image4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8.png"/><Relationship Id="rId11" Type="http://schemas.openxmlformats.org/officeDocument/2006/relationships/image" Target="../media/image383.png"/><Relationship Id="rId24" Type="http://schemas.openxmlformats.org/officeDocument/2006/relationships/image" Target="../media/image396.png"/><Relationship Id="rId32" Type="http://schemas.openxmlformats.org/officeDocument/2006/relationships/image" Target="../media/image404.png"/><Relationship Id="rId37" Type="http://schemas.openxmlformats.org/officeDocument/2006/relationships/image" Target="../media/image409.png"/><Relationship Id="rId40" Type="http://schemas.openxmlformats.org/officeDocument/2006/relationships/image" Target="../media/image411.png"/><Relationship Id="rId5" Type="http://schemas.openxmlformats.org/officeDocument/2006/relationships/image" Target="../media/image377.png"/><Relationship Id="rId15" Type="http://schemas.openxmlformats.org/officeDocument/2006/relationships/image" Target="../media/image387.png"/><Relationship Id="rId23" Type="http://schemas.openxmlformats.org/officeDocument/2006/relationships/image" Target="../media/image395.png"/><Relationship Id="rId28" Type="http://schemas.openxmlformats.org/officeDocument/2006/relationships/image" Target="../media/image400.png"/><Relationship Id="rId36" Type="http://schemas.openxmlformats.org/officeDocument/2006/relationships/image" Target="../media/image408.png"/><Relationship Id="rId10" Type="http://schemas.openxmlformats.org/officeDocument/2006/relationships/image" Target="../media/image382.png"/><Relationship Id="rId19" Type="http://schemas.openxmlformats.org/officeDocument/2006/relationships/image" Target="../media/image391.png"/><Relationship Id="rId31" Type="http://schemas.openxmlformats.org/officeDocument/2006/relationships/image" Target="../media/image403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Relationship Id="rId14" Type="http://schemas.openxmlformats.org/officeDocument/2006/relationships/image" Target="../media/image386.png"/><Relationship Id="rId22" Type="http://schemas.openxmlformats.org/officeDocument/2006/relationships/image" Target="../media/image394.png"/><Relationship Id="rId27" Type="http://schemas.openxmlformats.org/officeDocument/2006/relationships/image" Target="../media/image399.png"/><Relationship Id="rId30" Type="http://schemas.openxmlformats.org/officeDocument/2006/relationships/image" Target="../media/image402.png"/><Relationship Id="rId35" Type="http://schemas.openxmlformats.org/officeDocument/2006/relationships/image" Target="../media/image407.png"/><Relationship Id="rId8" Type="http://schemas.openxmlformats.org/officeDocument/2006/relationships/image" Target="../media/image380.png"/><Relationship Id="rId3" Type="http://schemas.openxmlformats.org/officeDocument/2006/relationships/image" Target="../media/image375.png"/><Relationship Id="rId12" Type="http://schemas.openxmlformats.org/officeDocument/2006/relationships/image" Target="../media/image384.png"/><Relationship Id="rId17" Type="http://schemas.openxmlformats.org/officeDocument/2006/relationships/image" Target="../media/image389.png"/><Relationship Id="rId25" Type="http://schemas.openxmlformats.org/officeDocument/2006/relationships/image" Target="../media/image397.png"/><Relationship Id="rId33" Type="http://schemas.openxmlformats.org/officeDocument/2006/relationships/image" Target="../media/image405.png"/><Relationship Id="rId38" Type="http://schemas.openxmlformats.org/officeDocument/2006/relationships/image" Target="../media/image4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8.png"/><Relationship Id="rId5" Type="http://schemas.openxmlformats.org/officeDocument/2006/relationships/image" Target="../media/image366.png"/><Relationship Id="rId4" Type="http://schemas.openxmlformats.org/officeDocument/2006/relationships/image" Target="../media/image367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7.png"/><Relationship Id="rId18" Type="http://schemas.openxmlformats.org/officeDocument/2006/relationships/image" Target="../media/image431.png"/><Relationship Id="rId26" Type="http://schemas.openxmlformats.org/officeDocument/2006/relationships/image" Target="../media/image367.png"/><Relationship Id="rId39" Type="http://schemas.openxmlformats.org/officeDocument/2006/relationships/image" Target="../media/image450.png"/><Relationship Id="rId21" Type="http://schemas.openxmlformats.org/officeDocument/2006/relationships/image" Target="../media/image434.png"/><Relationship Id="rId34" Type="http://schemas.openxmlformats.org/officeDocument/2006/relationships/image" Target="../media/image446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6" Type="http://schemas.openxmlformats.org/officeDocument/2006/relationships/image" Target="../media/image429.png"/><Relationship Id="rId20" Type="http://schemas.openxmlformats.org/officeDocument/2006/relationships/image" Target="../media/image433.png"/><Relationship Id="rId29" Type="http://schemas.openxmlformats.org/officeDocument/2006/relationships/image" Target="../media/image441.png"/><Relationship Id="rId41" Type="http://schemas.openxmlformats.org/officeDocument/2006/relationships/image" Target="../media/image4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png"/><Relationship Id="rId11" Type="http://schemas.openxmlformats.org/officeDocument/2006/relationships/image" Target="../media/image425.png"/><Relationship Id="rId24" Type="http://schemas.openxmlformats.org/officeDocument/2006/relationships/image" Target="../media/image437.png"/><Relationship Id="rId32" Type="http://schemas.openxmlformats.org/officeDocument/2006/relationships/image" Target="../media/image444.png"/><Relationship Id="rId37" Type="http://schemas.openxmlformats.org/officeDocument/2006/relationships/image" Target="../media/image368.png"/><Relationship Id="rId40" Type="http://schemas.openxmlformats.org/officeDocument/2006/relationships/image" Target="../media/image451.png"/><Relationship Id="rId5" Type="http://schemas.openxmlformats.org/officeDocument/2006/relationships/image" Target="../media/image419.png"/><Relationship Id="rId15" Type="http://schemas.openxmlformats.org/officeDocument/2006/relationships/image" Target="../media/image366.png"/><Relationship Id="rId23" Type="http://schemas.openxmlformats.org/officeDocument/2006/relationships/image" Target="../media/image436.png"/><Relationship Id="rId28" Type="http://schemas.openxmlformats.org/officeDocument/2006/relationships/image" Target="../media/image440.png"/><Relationship Id="rId36" Type="http://schemas.openxmlformats.org/officeDocument/2006/relationships/image" Target="../media/image448.png"/><Relationship Id="rId10" Type="http://schemas.openxmlformats.org/officeDocument/2006/relationships/image" Target="../media/image424.png"/><Relationship Id="rId19" Type="http://schemas.openxmlformats.org/officeDocument/2006/relationships/image" Target="../media/image432.png"/><Relationship Id="rId31" Type="http://schemas.openxmlformats.org/officeDocument/2006/relationships/image" Target="../media/image443.png"/><Relationship Id="rId4" Type="http://schemas.openxmlformats.org/officeDocument/2006/relationships/image" Target="../media/image418.png"/><Relationship Id="rId9" Type="http://schemas.openxmlformats.org/officeDocument/2006/relationships/image" Target="../media/image423.png"/><Relationship Id="rId14" Type="http://schemas.openxmlformats.org/officeDocument/2006/relationships/image" Target="../media/image428.png"/><Relationship Id="rId22" Type="http://schemas.openxmlformats.org/officeDocument/2006/relationships/image" Target="../media/image435.png"/><Relationship Id="rId27" Type="http://schemas.openxmlformats.org/officeDocument/2006/relationships/image" Target="../media/image439.png"/><Relationship Id="rId30" Type="http://schemas.openxmlformats.org/officeDocument/2006/relationships/image" Target="../media/image442.png"/><Relationship Id="rId35" Type="http://schemas.openxmlformats.org/officeDocument/2006/relationships/image" Target="../media/image447.png"/><Relationship Id="rId8" Type="http://schemas.openxmlformats.org/officeDocument/2006/relationships/image" Target="../media/image422.png"/><Relationship Id="rId3" Type="http://schemas.openxmlformats.org/officeDocument/2006/relationships/image" Target="../media/image417.png"/><Relationship Id="rId12" Type="http://schemas.openxmlformats.org/officeDocument/2006/relationships/image" Target="../media/image426.png"/><Relationship Id="rId17" Type="http://schemas.openxmlformats.org/officeDocument/2006/relationships/image" Target="../media/image430.png"/><Relationship Id="rId25" Type="http://schemas.openxmlformats.org/officeDocument/2006/relationships/image" Target="../media/image438.png"/><Relationship Id="rId33" Type="http://schemas.openxmlformats.org/officeDocument/2006/relationships/image" Target="../media/image445.png"/><Relationship Id="rId38" Type="http://schemas.openxmlformats.org/officeDocument/2006/relationships/image" Target="../media/image4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4.png"/><Relationship Id="rId7" Type="http://schemas.openxmlformats.org/officeDocument/2006/relationships/image" Target="../media/image457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6.png"/><Relationship Id="rId5" Type="http://schemas.openxmlformats.org/officeDocument/2006/relationships/image" Target="../media/image361.png"/><Relationship Id="rId4" Type="http://schemas.openxmlformats.org/officeDocument/2006/relationships/image" Target="../media/image455.png"/><Relationship Id="rId9" Type="http://schemas.openxmlformats.org/officeDocument/2006/relationships/image" Target="../media/image3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3" Type="http://schemas.openxmlformats.org/officeDocument/2006/relationships/image" Target="../media/image464.png"/><Relationship Id="rId7" Type="http://schemas.openxmlformats.org/officeDocument/2006/relationships/image" Target="../media/image360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Relationship Id="rId9" Type="http://schemas.openxmlformats.org/officeDocument/2006/relationships/image" Target="../media/image46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4.png"/><Relationship Id="rId11" Type="http://schemas.openxmlformats.org/officeDocument/2006/relationships/image" Target="../media/image479.png"/><Relationship Id="rId5" Type="http://schemas.openxmlformats.org/officeDocument/2006/relationships/image" Target="../media/image473.png"/><Relationship Id="rId10" Type="http://schemas.openxmlformats.org/officeDocument/2006/relationships/image" Target="../media/image478.png"/><Relationship Id="rId4" Type="http://schemas.openxmlformats.org/officeDocument/2006/relationships/image" Target="../media/image472.png"/><Relationship Id="rId9" Type="http://schemas.openxmlformats.org/officeDocument/2006/relationships/image" Target="../media/image4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269.png"/><Relationship Id="rId7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37.png"/><Relationship Id="rId4" Type="http://schemas.openxmlformats.org/officeDocument/2006/relationships/image" Target="../media/image2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Relationship Id="rId9" Type="http://schemas.openxmlformats.org/officeDocument/2006/relationships/image" Target="../media/image5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503.png"/><Relationship Id="rId7" Type="http://schemas.openxmlformats.org/officeDocument/2006/relationships/image" Target="../media/image506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05.png"/><Relationship Id="rId10" Type="http://schemas.openxmlformats.org/officeDocument/2006/relationships/image" Target="../media/image509.png"/><Relationship Id="rId4" Type="http://schemas.openxmlformats.org/officeDocument/2006/relationships/image" Target="../media/image504.png"/><Relationship Id="rId9" Type="http://schemas.openxmlformats.org/officeDocument/2006/relationships/image" Target="../media/image5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7" Type="http://schemas.openxmlformats.org/officeDocument/2006/relationships/image" Target="../media/image522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1.png"/><Relationship Id="rId5" Type="http://schemas.openxmlformats.org/officeDocument/2006/relationships/image" Target="../media/image520.png"/><Relationship Id="rId4" Type="http://schemas.openxmlformats.org/officeDocument/2006/relationships/image" Target="../media/image5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45" y="2900217"/>
            <a:ext cx="1824701" cy="21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71319-8309-92D5-40AE-D9E5E383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56" y="2819626"/>
            <a:ext cx="2183732" cy="2060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558390" y="254262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3755154" y="255439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900" y="3047999"/>
            <a:ext cx="1700370" cy="17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2258639" y="226254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06" y="2628018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8200873" y="2174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5366899" y="22475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-2.82196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20BB04-9E7C-16B9-8F43-BCB8925D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47" y="4858359"/>
            <a:ext cx="242455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3302D-DBE1-9AAB-4C31-C73AC375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833" y="2988671"/>
            <a:ext cx="2808511" cy="1499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920" y="279426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011" y="495488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F1FB823-7036-B4B5-287B-54D5DE5C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981" y="4545622"/>
            <a:ext cx="1858682" cy="20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2DA7C-401F-CCC1-841D-AEF55550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81" y="2088925"/>
            <a:ext cx="1580291" cy="2456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8D855E-D581-B88C-52BF-AB57E9115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151" y="1029999"/>
            <a:ext cx="2303882" cy="260912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33ADADF-ED56-7C20-7BE9-5ACD3362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583" y="4101813"/>
            <a:ext cx="1581147" cy="14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694180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61780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193578" y="11175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7" y="4394962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8" y="1707372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332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3155994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91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74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583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59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01663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8847" y="1812404"/>
            <a:ext cx="2172485" cy="220798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24" y="4322225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308" y="1635264"/>
            <a:ext cx="2253708" cy="24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D6DDB9-994A-8133-5513-327597A43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411" y="1630776"/>
            <a:ext cx="2000456" cy="23609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90592</TotalTime>
  <Words>1618</Words>
  <Application>Microsoft Office PowerPoint</Application>
  <PresentationFormat>Widescreen</PresentationFormat>
  <Paragraphs>375</Paragraphs>
  <Slides>90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a10s2.5e3 - JOSH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385</cp:revision>
  <dcterms:created xsi:type="dcterms:W3CDTF">2023-07-26T17:49:20Z</dcterms:created>
  <dcterms:modified xsi:type="dcterms:W3CDTF">2025-06-16T23:11:11Z</dcterms:modified>
</cp:coreProperties>
</file>